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03" autoAdjust="0"/>
  </p:normalViewPr>
  <p:slideViewPr>
    <p:cSldViewPr snapToGrid="0">
      <p:cViewPr varScale="1">
        <p:scale>
          <a:sx n="109" d="100"/>
          <a:sy n="109" d="100"/>
        </p:scale>
        <p:origin x="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6E8AD4-85AE-47EB-8E9E-785A9150A2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Mundtlig beretning 2021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5CA1DFA-4776-471C-81BE-40D0804E2C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Rudersdalkredsen, DLF kreds 26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92F587CC-347A-4BD2-8AAE-B3ACDEC7C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5903" y="5147732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56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EB802D-C5FA-45E5-8C70-69D4A255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arbejder vi for i det kommende år?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7BDF52-2E9F-439D-AADE-14392A5C6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800" dirty="0"/>
              <a:t>Corona</a:t>
            </a:r>
          </a:p>
          <a:p>
            <a:r>
              <a:rPr lang="da-DK" sz="2400" b="1" dirty="0"/>
              <a:t>DLF centralt </a:t>
            </a:r>
          </a:p>
          <a:p>
            <a:r>
              <a:rPr lang="da-DK" dirty="0"/>
              <a:t>påvirke beslutningstagere: regler, ændringer, test, værnemidler</a:t>
            </a:r>
          </a:p>
          <a:p>
            <a:endParaRPr lang="da-DK" dirty="0"/>
          </a:p>
          <a:p>
            <a:r>
              <a:rPr lang="da-DK" sz="2400" b="1" dirty="0"/>
              <a:t>Rudersdalkredsen</a:t>
            </a:r>
          </a:p>
          <a:p>
            <a:r>
              <a:rPr lang="da-DK" dirty="0"/>
              <a:t>forny aftale om opgørelse af arbejdstid i nødundervisning og under hjemsendelse</a:t>
            </a:r>
          </a:p>
          <a:p>
            <a:r>
              <a:rPr lang="da-DK" dirty="0"/>
              <a:t>Testning</a:t>
            </a:r>
          </a:p>
          <a:p>
            <a:r>
              <a:rPr lang="da-DK" dirty="0"/>
              <a:t>Forberedelse ved ændringer</a:t>
            </a:r>
          </a:p>
          <a:p>
            <a:r>
              <a:rPr lang="da-DK" dirty="0"/>
              <a:t>Arbejdsmiljø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6563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EB802D-C5FA-45E5-8C70-69D4A255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arbejder vi for i det kommende år?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7BDF52-2E9F-439D-AADE-14392A5C6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800" dirty="0"/>
              <a:t>A-20</a:t>
            </a:r>
          </a:p>
          <a:p>
            <a:r>
              <a:rPr lang="da-DK" sz="2400" b="1" dirty="0"/>
              <a:t>DLF centralt </a:t>
            </a:r>
          </a:p>
          <a:p>
            <a:r>
              <a:rPr lang="da-DK" dirty="0"/>
              <a:t>Gennemsigtighed</a:t>
            </a:r>
          </a:p>
          <a:p>
            <a:r>
              <a:rPr lang="da-DK" dirty="0"/>
              <a:t>Balance mellem opgave og resurse</a:t>
            </a:r>
          </a:p>
          <a:p>
            <a:endParaRPr lang="da-DK" dirty="0"/>
          </a:p>
          <a:p>
            <a:r>
              <a:rPr lang="da-DK" sz="2400" b="1" dirty="0"/>
              <a:t>Rudersdalkredsen</a:t>
            </a:r>
          </a:p>
          <a:p>
            <a:r>
              <a:rPr lang="da-DK" dirty="0"/>
              <a:t>Tr-aftale generelt og  ift. skolesammenlægningerne</a:t>
            </a:r>
          </a:p>
          <a:p>
            <a:r>
              <a:rPr lang="da-DK" dirty="0"/>
              <a:t>Gennemsigtighed – hvad drøftes/besluttes hvor? Hvad betyder det for kerneopgaven?</a:t>
            </a:r>
          </a:p>
          <a:p>
            <a:r>
              <a:rPr lang="da-DK" dirty="0"/>
              <a:t>Forberedelse</a:t>
            </a:r>
          </a:p>
          <a:p>
            <a:r>
              <a:rPr lang="da-DK" dirty="0"/>
              <a:t>MED-udvalg overfor TR-leder-samarbejde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6418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EB802D-C5FA-45E5-8C70-69D4A255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arbejder vi for i det kommende år?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7BDF52-2E9F-439D-AADE-14392A5C6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2800" dirty="0"/>
              <a:t>Lønaftale</a:t>
            </a:r>
          </a:p>
          <a:p>
            <a:r>
              <a:rPr lang="da-DK" sz="2400" b="1" dirty="0"/>
              <a:t>DLF centralt </a:t>
            </a:r>
          </a:p>
          <a:p>
            <a:r>
              <a:rPr lang="da-DK" dirty="0"/>
              <a:t>OK-21 (husk at stemme, afstemning starter 6. april, kredsstyrelsen anbefaler et ‘ja’)</a:t>
            </a:r>
          </a:p>
          <a:p>
            <a:pPr lvl="1"/>
            <a:r>
              <a:rPr lang="da-DK" dirty="0"/>
              <a:t>Realløn</a:t>
            </a:r>
          </a:p>
          <a:p>
            <a:pPr lvl="1"/>
            <a:r>
              <a:rPr lang="da-DK" dirty="0"/>
              <a:t>Reguleringsordning</a:t>
            </a:r>
          </a:p>
          <a:p>
            <a:pPr lvl="1"/>
            <a:r>
              <a:rPr lang="da-DK" dirty="0"/>
              <a:t>arbejdslivsforbedringer</a:t>
            </a:r>
          </a:p>
          <a:p>
            <a:endParaRPr lang="da-DK" dirty="0"/>
          </a:p>
          <a:p>
            <a:r>
              <a:rPr lang="da-DK" sz="2400" b="1" dirty="0"/>
              <a:t>Rudersdalkredsen</a:t>
            </a:r>
          </a:p>
          <a:p>
            <a:r>
              <a:rPr lang="da-DK" dirty="0"/>
              <a:t>Løn til vejlederfunktioner</a:t>
            </a:r>
          </a:p>
          <a:p>
            <a:r>
              <a:rPr lang="da-DK" dirty="0"/>
              <a:t>PPR: konsulentansættelse eller lønaftale på lærervilkår?</a:t>
            </a:r>
          </a:p>
          <a:p>
            <a:r>
              <a:rPr lang="da-DK" dirty="0"/>
              <a:t>UU-Sjælsø: Lønaftale </a:t>
            </a:r>
          </a:p>
          <a:p>
            <a:r>
              <a:rPr lang="da-DK" dirty="0"/>
              <a:t>MED-udvalg overfor TR-leder-samarbejde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127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EB802D-C5FA-45E5-8C70-69D4A255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arbejder vi for i det kommende år?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7BDF52-2E9F-439D-AADE-14392A5C6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800" dirty="0"/>
              <a:t>Skolesammenlægninger</a:t>
            </a:r>
          </a:p>
          <a:p>
            <a:r>
              <a:rPr lang="da-DK" sz="2400" b="1" dirty="0"/>
              <a:t>DLF centralt </a:t>
            </a:r>
          </a:p>
          <a:p>
            <a:r>
              <a:rPr lang="da-DK" dirty="0"/>
              <a:t>Forskning</a:t>
            </a:r>
          </a:p>
          <a:p>
            <a:endParaRPr lang="da-DK" dirty="0"/>
          </a:p>
          <a:p>
            <a:r>
              <a:rPr lang="da-DK" sz="2400" b="1" dirty="0"/>
              <a:t>Rudersdalkredsen</a:t>
            </a:r>
          </a:p>
          <a:p>
            <a:r>
              <a:rPr lang="da-DK" dirty="0"/>
              <a:t>Økonomi</a:t>
            </a:r>
          </a:p>
          <a:p>
            <a:r>
              <a:rPr lang="da-DK" dirty="0"/>
              <a:t>AM-organisering</a:t>
            </a:r>
          </a:p>
          <a:p>
            <a:r>
              <a:rPr lang="da-DK" dirty="0"/>
              <a:t>TR-organisering</a:t>
            </a:r>
          </a:p>
          <a:p>
            <a:r>
              <a:rPr lang="da-DK" dirty="0"/>
              <a:t>Byggeudvalg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53556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EB802D-C5FA-45E5-8C70-69D4A255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arbejder vi for i det kommende år?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7BDF52-2E9F-439D-AADE-14392A5C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59746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800" dirty="0"/>
              <a:t>Kredsens organisering og økonomi</a:t>
            </a:r>
          </a:p>
          <a:p>
            <a:r>
              <a:rPr lang="da-DK" sz="2400" b="1" dirty="0"/>
              <a:t>DLF centralt </a:t>
            </a:r>
          </a:p>
          <a:p>
            <a:r>
              <a:rPr lang="da-DK" dirty="0"/>
              <a:t>Gearet til fremtiden</a:t>
            </a:r>
          </a:p>
          <a:p>
            <a:endParaRPr lang="da-DK" dirty="0"/>
          </a:p>
          <a:p>
            <a:r>
              <a:rPr lang="da-DK" sz="2400" b="1" dirty="0"/>
              <a:t>Rudersdalkredsen</a:t>
            </a:r>
          </a:p>
          <a:p>
            <a:r>
              <a:rPr lang="da-DK" dirty="0"/>
              <a:t>Arbejdsbeskrivelser</a:t>
            </a:r>
          </a:p>
          <a:p>
            <a:r>
              <a:rPr lang="da-DK" dirty="0"/>
              <a:t>Medlemsaktivitet</a:t>
            </a:r>
          </a:p>
          <a:p>
            <a:r>
              <a:rPr lang="da-DK" dirty="0"/>
              <a:t>Gearet til fremtiden</a:t>
            </a:r>
          </a:p>
          <a:p>
            <a:r>
              <a:rPr lang="da-DK" dirty="0"/>
              <a:t>Vedtægtsændringer (GF hvert andet år? Mulighed for at udskyde pga. fx Corona)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55726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BE937-C402-4D92-AFD1-6236A6A74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86009" cy="1320800"/>
          </a:xfrm>
        </p:spPr>
        <p:txBody>
          <a:bodyPr/>
          <a:lstStyle/>
          <a:p>
            <a:r>
              <a:rPr lang="da-DK" dirty="0"/>
              <a:t>Hvordan får jeg indflydelse som medlem?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1B9719B-9323-427A-9E0E-386CFE77D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596668" cy="4467355"/>
          </a:xfrm>
        </p:spPr>
        <p:txBody>
          <a:bodyPr>
            <a:normAutofit fontScale="92500" lnSpcReduction="10000"/>
          </a:bodyPr>
          <a:lstStyle/>
          <a:p>
            <a:r>
              <a:rPr lang="da-DK" dirty="0"/>
              <a:t>Deltag i faglig klub</a:t>
            </a:r>
          </a:p>
          <a:p>
            <a:r>
              <a:rPr lang="da-DK" dirty="0"/>
              <a:t>Deltag i møder (fx om A-20 og OK-21)</a:t>
            </a:r>
          </a:p>
          <a:p>
            <a:r>
              <a:rPr lang="da-DK" dirty="0"/>
              <a:t>Tal med kolleger, ledelse og tillidsrepræsentant/AMR om forholdene på din arbejdsplads</a:t>
            </a:r>
          </a:p>
          <a:p>
            <a:r>
              <a:rPr lang="da-DK" dirty="0"/>
              <a:t>Ring eller skriv kredsen, hvis du har spørgsmål og ideer</a:t>
            </a:r>
          </a:p>
          <a:p>
            <a:r>
              <a:rPr lang="da-DK" dirty="0"/>
              <a:t>Inviter kredsformanden ud på skolen til møde</a:t>
            </a:r>
          </a:p>
          <a:p>
            <a:r>
              <a:rPr lang="da-DK" dirty="0"/>
              <a:t>Læs MED-udvalgenes dagsordener og referater</a:t>
            </a:r>
          </a:p>
          <a:p>
            <a:r>
              <a:rPr lang="da-DK" dirty="0"/>
              <a:t>Læs dagsordener fra politiske udvalg og stil spørgsmål</a:t>
            </a:r>
          </a:p>
          <a:p>
            <a:endParaRPr lang="da-DK" dirty="0"/>
          </a:p>
          <a:p>
            <a:r>
              <a:rPr lang="da-DK" dirty="0"/>
              <a:t>Vi glæder os til at arbejde sammen med (og for) jer 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sz="2200" b="1" dirty="0"/>
              <a:t>TAK </a:t>
            </a:r>
          </a:p>
        </p:txBody>
      </p:sp>
    </p:spTree>
    <p:extLst>
      <p:ext uri="{BB962C8B-B14F-4D97-AF65-F5344CB8AC3E}">
        <p14:creationId xmlns:p14="http://schemas.microsoft.com/office/powerpoint/2010/main" val="39928588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</TotalTime>
  <Words>284</Words>
  <Application>Microsoft Macintosh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Mundtlig beretning 2021</vt:lpstr>
      <vt:lpstr>Hvad arbejder vi for i det kommende år? </vt:lpstr>
      <vt:lpstr>Hvad arbejder vi for i det kommende år? </vt:lpstr>
      <vt:lpstr>Hvad arbejder vi for i det kommende år? </vt:lpstr>
      <vt:lpstr>Hvad arbejder vi for i det kommende år? </vt:lpstr>
      <vt:lpstr>Hvad arbejder vi for i det kommende år? </vt:lpstr>
      <vt:lpstr>Hvordan får jeg indflydelse som medlem?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Mundtlig beretning 2021</dc:title>
  <dc:creator>Signe Henriksen</dc:creator>
  <cp:lastModifiedBy>Marianne Toftgaard</cp:lastModifiedBy>
  <cp:revision>18</cp:revision>
  <dcterms:created xsi:type="dcterms:W3CDTF">2021-03-25T09:17:01Z</dcterms:created>
  <dcterms:modified xsi:type="dcterms:W3CDTF">2021-04-16T12:16:18Z</dcterms:modified>
</cp:coreProperties>
</file>